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67" r:id="rId2"/>
    <p:sldId id="324" r:id="rId3"/>
    <p:sldId id="327" r:id="rId4"/>
    <p:sldId id="328" r:id="rId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5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6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36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882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s des parties-fond-blan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0C1C8CC8-9B1B-436F-B2BA-86B7A62605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6127"/>
          <a:stretch/>
        </p:blipFill>
        <p:spPr>
          <a:xfrm>
            <a:off x="3696216" y="6173844"/>
            <a:ext cx="3299382" cy="1385831"/>
          </a:xfrm>
          <a:prstGeom prst="rect">
            <a:avLst/>
          </a:prstGeom>
        </p:spPr>
      </p:pic>
      <p:pic>
        <p:nvPicPr>
          <p:cNvPr id="3" name="Graphique 2">
            <a:extLst>
              <a:ext uri="{FF2B5EF4-FFF2-40B4-BE49-F238E27FC236}">
                <a16:creationId xmlns:a16="http://schemas.microsoft.com/office/drawing/2014/main" id="{EF3F303C-FEB3-47E5-8049-F7667550ADD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79772" y="6343026"/>
            <a:ext cx="2701968" cy="1047465"/>
          </a:xfrm>
          <a:prstGeom prst="rect">
            <a:avLst/>
          </a:prstGeom>
        </p:spPr>
      </p:pic>
      <p:pic>
        <p:nvPicPr>
          <p:cNvPr id="14" name="Graphique 13">
            <a:extLst>
              <a:ext uri="{FF2B5EF4-FFF2-40B4-BE49-F238E27FC236}">
                <a16:creationId xmlns:a16="http://schemas.microsoft.com/office/drawing/2014/main" id="{86E5C19E-18A1-4CB0-820F-76D1E2266A0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77223" y="706487"/>
            <a:ext cx="1337368" cy="848529"/>
          </a:xfrm>
          <a:prstGeom prst="rect">
            <a:avLst/>
          </a:prstGeom>
          <a:effectLst>
            <a:outerShdw dist="38100" dir="2700000" algn="tl" rotWithShape="0">
              <a:schemeClr val="bg1"/>
            </a:outerShdw>
          </a:effectLst>
        </p:spPr>
      </p:pic>
      <p:sp>
        <p:nvSpPr>
          <p:cNvPr id="8" name="Titre 8">
            <a:extLst>
              <a:ext uri="{FF2B5EF4-FFF2-40B4-BE49-F238E27FC236}">
                <a16:creationId xmlns:a16="http://schemas.microsoft.com/office/drawing/2014/main" id="{2D941259-6C66-4B5F-9DD2-015CF40E0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976" y="2510121"/>
            <a:ext cx="6899561" cy="3142129"/>
          </a:xfrm>
          <a:prstGeom prst="rect">
            <a:avLst/>
          </a:prstGeom>
          <a:effectLst/>
        </p:spPr>
        <p:txBody>
          <a:bodyPr anchor="ctr"/>
          <a:lstStyle>
            <a:lvl1pPr algn="ctr">
              <a:defRPr sz="6314" b="1">
                <a:solidFill>
                  <a:schemeClr val="accent2"/>
                </a:solidFill>
                <a:effectLst/>
                <a:latin typeface="DK Liquid Embrace" panose="02000000000000000000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559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8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37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38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430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72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01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30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25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D35992-E3DD-4BAF-AAEF-E24ADFE1B36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45F582-78AB-400F-9C37-B1411CCB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01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6A046C81-8BB0-4AEC-9885-A3B8FF059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142" y="2126861"/>
            <a:ext cx="8299520" cy="2293715"/>
          </a:xfrm>
          <a:prstGeom prst="rect">
            <a:avLst/>
          </a:prstGeom>
        </p:spPr>
        <p:txBody>
          <a:bodyPr/>
          <a:lstStyle/>
          <a:p>
            <a:r>
              <a:rPr lang="fr-FR" dirty="0">
                <a:solidFill>
                  <a:schemeClr val="accent1"/>
                </a:solidFill>
              </a:rPr>
              <a:t>Clôture </a:t>
            </a:r>
            <a:br>
              <a:rPr lang="fr-FR" dirty="0">
                <a:solidFill>
                  <a:schemeClr val="accent1"/>
                </a:solidFill>
              </a:rPr>
            </a:br>
            <a:r>
              <a:rPr lang="fr-FR" dirty="0">
                <a:solidFill>
                  <a:schemeClr val="accent1"/>
                </a:solidFill>
              </a:rPr>
              <a:t>des comptes 2023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A0F8F64-99A0-43A6-B5A5-CE5D29118502}"/>
              </a:ext>
            </a:extLst>
          </p:cNvPr>
          <p:cNvSpPr txBox="1"/>
          <p:nvPr/>
        </p:nvSpPr>
        <p:spPr>
          <a:xfrm>
            <a:off x="2296337" y="4792880"/>
            <a:ext cx="6099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Assemblée générale – Mardi 18 juin 2024</a:t>
            </a:r>
          </a:p>
        </p:txBody>
      </p:sp>
    </p:spTree>
    <p:extLst>
      <p:ext uri="{BB962C8B-B14F-4D97-AF65-F5344CB8AC3E}">
        <p14:creationId xmlns:p14="http://schemas.microsoft.com/office/powerpoint/2010/main" val="283489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0B19A4D-71E4-4661-D9DC-87CD5FA7D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09" y="138625"/>
            <a:ext cx="10666377" cy="728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83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45C2BFF-7E4B-9D5B-B082-2BC0AFA25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6" y="-1"/>
            <a:ext cx="10643481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5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9D1FA84-26A8-ECF8-67AE-4E22A132F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" y="205008"/>
            <a:ext cx="10680537" cy="767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858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LE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63C6A"/>
      </a:accent1>
      <a:accent2>
        <a:srgbClr val="59585A"/>
      </a:accent2>
      <a:accent3>
        <a:srgbClr val="92C496"/>
      </a:accent3>
      <a:accent4>
        <a:srgbClr val="C7E2D9"/>
      </a:accent4>
      <a:accent5>
        <a:srgbClr val="F8EA42"/>
      </a:accent5>
      <a:accent6>
        <a:srgbClr val="EF783B"/>
      </a:accent6>
      <a:hlink>
        <a:srgbClr val="E73B25"/>
      </a:hlink>
      <a:folHlink>
        <a:srgbClr val="114C81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12</Words>
  <Application>Microsoft Office PowerPoint</Application>
  <PresentationFormat>Personnalisé</PresentationFormat>
  <Paragraphs>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DK Liquid Embrace</vt:lpstr>
      <vt:lpstr>Thème Office</vt:lpstr>
      <vt:lpstr>Clôture  des comptes 2023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Claire Le Gentil</dc:creator>
  <cp:lastModifiedBy>Claire Le Gentil</cp:lastModifiedBy>
  <cp:revision>8</cp:revision>
  <cp:lastPrinted>2024-06-14T15:05:15Z</cp:lastPrinted>
  <dcterms:created xsi:type="dcterms:W3CDTF">2024-06-07T13:32:12Z</dcterms:created>
  <dcterms:modified xsi:type="dcterms:W3CDTF">2024-06-14T15:05:36Z</dcterms:modified>
</cp:coreProperties>
</file>